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2108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Baker, Kirk" userId="db297771-ee7e-47b9-ad4f-13b6498c1033" providerId="ADAL" clId="{6B0A7F89-A7C3-4152-AABA-6983BEB88F3A}"/>
    <pc:docChg chg="modSld">
      <pc:chgData name="Baker, Kirk" userId="db297771-ee7e-47b9-ad4f-13b6498c1033" providerId="ADAL" clId="{6B0A7F89-A7C3-4152-AABA-6983BEB88F3A}" dt="2025-02-18T15:29:49.269" v="15" actId="14100"/>
      <pc:docMkLst>
        <pc:docMk/>
      </pc:docMkLst>
      <pc:sldChg chg="modSp mod">
        <pc:chgData name="Baker, Kirk" userId="db297771-ee7e-47b9-ad4f-13b6498c1033" providerId="ADAL" clId="{6B0A7F89-A7C3-4152-AABA-6983BEB88F3A}" dt="2025-02-18T15:29:49.269" v="15" actId="14100"/>
        <pc:sldMkLst>
          <pc:docMk/>
          <pc:sldMk cId="2304571866" sldId="256"/>
        </pc:sldMkLst>
        <pc:spChg chg="mod">
          <ac:chgData name="Baker, Kirk" userId="db297771-ee7e-47b9-ad4f-13b6498c1033" providerId="ADAL" clId="{6B0A7F89-A7C3-4152-AABA-6983BEB88F3A}" dt="2025-02-18T15:29:44.844" v="14" actId="14100"/>
          <ac:spMkLst>
            <pc:docMk/>
            <pc:sldMk cId="2304571866" sldId="256"/>
            <ac:spMk id="5" creationId="{EF84C2DD-A2B1-CF8D-8F09-9473D546825D}"/>
          </ac:spMkLst>
        </pc:spChg>
        <pc:spChg chg="mod">
          <ac:chgData name="Baker, Kirk" userId="db297771-ee7e-47b9-ad4f-13b6498c1033" providerId="ADAL" clId="{6B0A7F89-A7C3-4152-AABA-6983BEB88F3A}" dt="2025-02-18T15:29:41.121" v="13" actId="14100"/>
          <ac:spMkLst>
            <pc:docMk/>
            <pc:sldMk cId="2304571866" sldId="256"/>
            <ac:spMk id="6" creationId="{0C632E33-4353-CC93-179D-9A7EE670DC18}"/>
          </ac:spMkLst>
        </pc:spChg>
        <pc:spChg chg="mod">
          <ac:chgData name="Baker, Kirk" userId="db297771-ee7e-47b9-ad4f-13b6498c1033" providerId="ADAL" clId="{6B0A7F89-A7C3-4152-AABA-6983BEB88F3A}" dt="2025-02-18T15:29:49.269" v="15" actId="14100"/>
          <ac:spMkLst>
            <pc:docMk/>
            <pc:sldMk cId="2304571866" sldId="256"/>
            <ac:spMk id="7" creationId="{365948C3-3E78-9A01-358C-5AB7E50FDF09}"/>
          </ac:spMkLst>
        </pc:spChg>
      </pc:sldChg>
    </pc:docChg>
  </pc:docChgLst>
  <pc:docChgLst>
    <pc:chgData name="Baker, Kirk" userId="db297771-ee7e-47b9-ad4f-13b6498c1033" providerId="ADAL" clId="{28EF6F0D-C416-4590-94F9-2966B9A6E2AB}"/>
    <pc:docChg chg="custSel modSld">
      <pc:chgData name="Baker, Kirk" userId="db297771-ee7e-47b9-ad4f-13b6498c1033" providerId="ADAL" clId="{28EF6F0D-C416-4590-94F9-2966B9A6E2AB}" dt="2024-11-22T14:14:56.933" v="405" actId="1076"/>
      <pc:docMkLst>
        <pc:docMk/>
      </pc:docMkLst>
      <pc:sldChg chg="addSp modSp mod">
        <pc:chgData name="Baker, Kirk" userId="db297771-ee7e-47b9-ad4f-13b6498c1033" providerId="ADAL" clId="{28EF6F0D-C416-4590-94F9-2966B9A6E2AB}" dt="2024-11-22T14:14:56.933" v="405" actId="1076"/>
        <pc:sldMkLst>
          <pc:docMk/>
          <pc:sldMk cId="2304571866" sldId="256"/>
        </pc:sldMkLst>
        <pc:spChg chg="add mod">
          <ac:chgData name="Baker, Kirk" userId="db297771-ee7e-47b9-ad4f-13b6498c1033" providerId="ADAL" clId="{28EF6F0D-C416-4590-94F9-2966B9A6E2AB}" dt="2024-11-22T14:14:56.933" v="405" actId="1076"/>
          <ac:spMkLst>
            <pc:docMk/>
            <pc:sldMk cId="2304571866" sldId="256"/>
            <ac:spMk id="2" creationId="{9A8C1969-F1B4-133A-D3FE-47AF81AD9829}"/>
          </ac:spMkLst>
        </pc:spChg>
        <pc:spChg chg="add mod">
          <ac:chgData name="Baker, Kirk" userId="db297771-ee7e-47b9-ad4f-13b6498c1033" providerId="ADAL" clId="{28EF6F0D-C416-4590-94F9-2966B9A6E2AB}" dt="2024-11-22T14:14:49.665" v="404" actId="1076"/>
          <ac:spMkLst>
            <pc:docMk/>
            <pc:sldMk cId="2304571866" sldId="256"/>
            <ac:spMk id="3" creationId="{90EBE973-5F24-D156-8FB7-B3008874A718}"/>
          </ac:spMkLst>
        </pc:spChg>
        <pc:spChg chg="add mod">
          <ac:chgData name="Baker, Kirk" userId="db297771-ee7e-47b9-ad4f-13b6498c1033" providerId="ADAL" clId="{28EF6F0D-C416-4590-94F9-2966B9A6E2AB}" dt="2024-11-18T02:48:53.254" v="161" actId="1076"/>
          <ac:spMkLst>
            <pc:docMk/>
            <pc:sldMk cId="2304571866" sldId="256"/>
            <ac:spMk id="5" creationId="{EF84C2DD-A2B1-CF8D-8F09-9473D546825D}"/>
          </ac:spMkLst>
        </pc:spChg>
        <pc:spChg chg="add mod">
          <ac:chgData name="Baker, Kirk" userId="db297771-ee7e-47b9-ad4f-13b6498c1033" providerId="ADAL" clId="{28EF6F0D-C416-4590-94F9-2966B9A6E2AB}" dt="2024-11-18T02:48:49.917" v="160" actId="1076"/>
          <ac:spMkLst>
            <pc:docMk/>
            <pc:sldMk cId="2304571866" sldId="256"/>
            <ac:spMk id="6" creationId="{0C632E33-4353-CC93-179D-9A7EE670DC18}"/>
          </ac:spMkLst>
        </pc:spChg>
        <pc:spChg chg="add mod">
          <ac:chgData name="Baker, Kirk" userId="db297771-ee7e-47b9-ad4f-13b6498c1033" providerId="ADAL" clId="{28EF6F0D-C416-4590-94F9-2966B9A6E2AB}" dt="2024-11-18T02:50:33.795" v="316" actId="1038"/>
          <ac:spMkLst>
            <pc:docMk/>
            <pc:sldMk cId="2304571866" sldId="256"/>
            <ac:spMk id="7" creationId="{365948C3-3E78-9A01-358C-5AB7E50FDF09}"/>
          </ac:spMkLst>
        </pc:spChg>
        <pc:spChg chg="add mod">
          <ac:chgData name="Baker, Kirk" userId="db297771-ee7e-47b9-ad4f-13b6498c1033" providerId="ADAL" clId="{28EF6F0D-C416-4590-94F9-2966B9A6E2AB}" dt="2024-11-18T02:50:25.856" v="304" actId="14100"/>
          <ac:spMkLst>
            <pc:docMk/>
            <pc:sldMk cId="2304571866" sldId="256"/>
            <ac:spMk id="8" creationId="{6EC61EC6-A971-DAF6-2DB2-3BA13A77E285}"/>
          </ac:spMkLst>
        </pc:spChg>
        <pc:spChg chg="add mod">
          <ac:chgData name="Baker, Kirk" userId="db297771-ee7e-47b9-ad4f-13b6498c1033" providerId="ADAL" clId="{28EF6F0D-C416-4590-94F9-2966B9A6E2AB}" dt="2024-11-18T02:50:10.655" v="265" actId="1038"/>
          <ac:spMkLst>
            <pc:docMk/>
            <pc:sldMk cId="2304571866" sldId="256"/>
            <ac:spMk id="9" creationId="{72F9C67D-826B-A5DC-F16A-C67E08894293}"/>
          </ac:spMkLst>
        </pc:spChg>
        <pc:spChg chg="add mod">
          <ac:chgData name="Baker, Kirk" userId="db297771-ee7e-47b9-ad4f-13b6498c1033" providerId="ADAL" clId="{28EF6F0D-C416-4590-94F9-2966B9A6E2AB}" dt="2024-11-18T02:50:19.820" v="297" actId="14100"/>
          <ac:spMkLst>
            <pc:docMk/>
            <pc:sldMk cId="2304571866" sldId="256"/>
            <ac:spMk id="10" creationId="{3B54093D-772E-D15C-3471-0369CF753CD6}"/>
          </ac:spMkLst>
        </pc:spChg>
        <pc:picChg chg="mod modCrop">
          <ac:chgData name="Baker, Kirk" userId="db297771-ee7e-47b9-ad4f-13b6498c1033" providerId="ADAL" clId="{28EF6F0D-C416-4590-94F9-2966B9A6E2AB}" dt="2024-11-18T02:47:41.418" v="31" actId="692"/>
          <ac:picMkLst>
            <pc:docMk/>
            <pc:sldMk cId="2304571866" sldId="256"/>
            <ac:picMk id="4" creationId="{E05E95FE-E9F2-B090-B67D-091AA8307C72}"/>
          </ac:picMkLst>
        </pc:pic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4BB3A2-03BD-503B-4758-1D72E51B99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24A08E3-B32D-876F-A261-933DB95C51E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D0B16A-ABA9-C7D0-69B2-F706EA985C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EDFA33-9596-A94F-071B-C78DA8AB67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0A54F3-9332-A005-5FFD-E7D802C72F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00982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3C3D4D-EAEA-8E89-629E-D3B3D6CF1B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0342BD9-AF9F-D724-9214-285137BBAE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2A1D93-0726-7558-3632-3717E4A552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C6B9D7-4F83-0D55-7F52-0901AB180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1BF2D9-C725-DC4E-06C9-96AF6D8878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98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D87F560-1ABB-9ADF-4572-0D36A90A317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9DE4C7E-2329-BA54-C6B5-AABB81820D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8D9572E-7538-B7CE-274B-91BDE95CF4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35C856-4D35-8AC2-2BF0-6D44E52220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180686-A1D1-0193-52B6-81C5B41EA2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33238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23CC55-41CC-ED2C-10A4-D971B236D1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14EDD1F-9237-0008-C553-D22E5C4FC3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8498C5-9B3C-B237-6CA2-0BD17EFC77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DD5F98-8AF3-E9ED-4E6C-E7521DA85F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6CD1D8-57D3-8267-85A5-198F126D0A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86000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B76C38-BE3E-3381-B18C-10027638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BB15408-C0EF-519C-A7B4-4A293D66DD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8A8178-BF9F-88E4-FEC7-6601010906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F7C25C-9B85-F991-DB83-34938DA8AC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637F6A-D867-85AC-5CAA-9FEF8358E6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6752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8AAB0-B378-5828-80E4-6BCB7B1C6A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27EB72-2F5E-3556-3690-D37C9BB3902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0843B9-0E04-52CB-0D5B-D8629BE3BF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771D9A8-13A9-3F70-DC07-C6BB4B2E97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5D2916-2BB0-759B-536F-F51BCF03BE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40E8CC9-6C63-0530-9214-2375C6073A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8189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0930A2-66B3-423B-6737-082DBE210B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D24F900-092E-9FAD-4B1C-E7C3C54438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E79EA85-E07B-14B7-5A04-80CD9CA4CE2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07A9490-6AA2-8ACF-C77C-AF6D755235B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43B3B1E-6A37-9FBA-6E70-F69152BA722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70F31E8-6C6A-76A3-B0F0-EE1997D148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6B64B3A-5048-BA7D-BD3A-6A8AC36EF5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0AE3144-F7E5-4371-E8F2-EDA4EFF891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675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455F80-C0AA-5DA8-6CC9-5D6E15820C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695DB7A-12C9-CA8A-8B57-775675C0FA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5BA054E-F537-53E2-79DA-3FD28FFC13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55E7348-9B47-8BB8-183D-8B97C390F6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45826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40081A4-6FAB-494B-6E1E-EA9DD0C413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EECFFB1-442E-50DA-CA11-301F351D2A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2CB7465-A476-1BE7-14D1-CA8DEEAB01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02916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4289FF-7A80-6340-E4FA-B5967554DF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32A89C-9EBA-EFFC-F824-0CF0A36EC0D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2496DDD-AB41-2D37-4307-A71AE8B7257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E13C8C0-6EB4-827E-D6CF-CBF4749E9B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0D2F37A-0BC9-59F9-4A99-660134CB50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D659AD-FCCB-5CBD-56CE-178E7A4C9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77292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0D7774-61AA-F434-BFC3-E6FABBFAD9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8331851-185D-A5C9-8987-08F5F7CBD84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E64F19C-6AA7-C194-61F6-AF50BCB1644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9FCDFF-8464-9208-9DA0-87684C377C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58499FE-F629-499C-ACEB-1B2FE0B2FD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8455E8D-BC33-C355-6331-436DA7A9B5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4310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535DD21-AEAE-0D8C-F01A-92B6C9C790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FA16338-9C2D-2352-B5FA-98BA8A93F37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BE16E25-BB99-AC07-549D-DCF290DAC6A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B472F6-52D8-4412-9DB2-DDC22CD22F0B}" type="datetimeFigureOut">
              <a:rPr lang="en-US" smtClean="0"/>
              <a:t>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CB07D9-FBA6-A83D-3EAE-E3D8F5EE2D3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ED1314-8A10-0DE9-09F3-E2B2E9CBA91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1BA8B9-644C-4381-B342-F539E595FB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2792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E05E95FE-E9F2-B090-B67D-091AA8307C72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7496" t="6765" r="1016" b="30213"/>
          <a:stretch/>
        </p:blipFill>
        <p:spPr bwMode="auto">
          <a:xfrm>
            <a:off x="3732903" y="771861"/>
            <a:ext cx="5314278" cy="5314278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</p:pic>
      <p:sp>
        <p:nvSpPr>
          <p:cNvPr id="5" name="Arrow: Down 4">
            <a:extLst>
              <a:ext uri="{FF2B5EF4-FFF2-40B4-BE49-F238E27FC236}">
                <a16:creationId xmlns:a16="http://schemas.microsoft.com/office/drawing/2014/main" id="{EF84C2DD-A2B1-CF8D-8F09-9473D546825D}"/>
              </a:ext>
            </a:extLst>
          </p:cNvPr>
          <p:cNvSpPr/>
          <p:nvPr/>
        </p:nvSpPr>
        <p:spPr>
          <a:xfrm>
            <a:off x="7527349" y="2517913"/>
            <a:ext cx="432101" cy="587240"/>
          </a:xfrm>
          <a:prstGeom prst="downArrow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Arrow: Down 5">
            <a:extLst>
              <a:ext uri="{FF2B5EF4-FFF2-40B4-BE49-F238E27FC236}">
                <a16:creationId xmlns:a16="http://schemas.microsoft.com/office/drawing/2014/main" id="{0C632E33-4353-CC93-179D-9A7EE670DC18}"/>
              </a:ext>
            </a:extLst>
          </p:cNvPr>
          <p:cNvSpPr/>
          <p:nvPr/>
        </p:nvSpPr>
        <p:spPr>
          <a:xfrm>
            <a:off x="6779496" y="3063369"/>
            <a:ext cx="432100" cy="587240"/>
          </a:xfrm>
          <a:prstGeom prst="downArrow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Arrow: Down 6">
            <a:extLst>
              <a:ext uri="{FF2B5EF4-FFF2-40B4-BE49-F238E27FC236}">
                <a16:creationId xmlns:a16="http://schemas.microsoft.com/office/drawing/2014/main" id="{365948C3-3E78-9A01-358C-5AB7E50FDF09}"/>
              </a:ext>
            </a:extLst>
          </p:cNvPr>
          <p:cNvSpPr/>
          <p:nvPr/>
        </p:nvSpPr>
        <p:spPr>
          <a:xfrm>
            <a:off x="6301408" y="4068417"/>
            <a:ext cx="372305" cy="460552"/>
          </a:xfrm>
          <a:prstGeom prst="downArrow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Arrow: Up 7">
            <a:extLst>
              <a:ext uri="{FF2B5EF4-FFF2-40B4-BE49-F238E27FC236}">
                <a16:creationId xmlns:a16="http://schemas.microsoft.com/office/drawing/2014/main" id="{6EC61EC6-A971-DAF6-2DB2-3BA13A77E285}"/>
              </a:ext>
            </a:extLst>
          </p:cNvPr>
          <p:cNvSpPr/>
          <p:nvPr/>
        </p:nvSpPr>
        <p:spPr>
          <a:xfrm>
            <a:off x="7442497" y="4747080"/>
            <a:ext cx="335282" cy="382528"/>
          </a:xfrm>
          <a:prstGeom prst="upArrow">
            <a:avLst/>
          </a:prstGeom>
          <a:solidFill>
            <a:srgbClr val="FF0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Arrow: Up 8">
            <a:extLst>
              <a:ext uri="{FF2B5EF4-FFF2-40B4-BE49-F238E27FC236}">
                <a16:creationId xmlns:a16="http://schemas.microsoft.com/office/drawing/2014/main" id="{72F9C67D-826B-A5DC-F16A-C67E08894293}"/>
              </a:ext>
            </a:extLst>
          </p:cNvPr>
          <p:cNvSpPr/>
          <p:nvPr/>
        </p:nvSpPr>
        <p:spPr>
          <a:xfrm>
            <a:off x="8595362" y="3092187"/>
            <a:ext cx="432100" cy="489204"/>
          </a:xfrm>
          <a:prstGeom prst="upArrow">
            <a:avLst/>
          </a:prstGeom>
          <a:solidFill>
            <a:srgbClr val="FF0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Arrow: Up 9">
            <a:extLst>
              <a:ext uri="{FF2B5EF4-FFF2-40B4-BE49-F238E27FC236}">
                <a16:creationId xmlns:a16="http://schemas.microsoft.com/office/drawing/2014/main" id="{3B54093D-772E-D15C-3471-0369CF753CD6}"/>
              </a:ext>
            </a:extLst>
          </p:cNvPr>
          <p:cNvSpPr/>
          <p:nvPr/>
        </p:nvSpPr>
        <p:spPr>
          <a:xfrm>
            <a:off x="7777779" y="4146441"/>
            <a:ext cx="432100" cy="382528"/>
          </a:xfrm>
          <a:prstGeom prst="upArrow">
            <a:avLst/>
          </a:prstGeom>
          <a:solidFill>
            <a:srgbClr val="FF0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A8C1969-F1B4-133A-D3FE-47AF81AD9829}"/>
              </a:ext>
            </a:extLst>
          </p:cNvPr>
          <p:cNvSpPr/>
          <p:nvPr/>
        </p:nvSpPr>
        <p:spPr>
          <a:xfrm>
            <a:off x="4860218" y="1432562"/>
            <a:ext cx="2643688" cy="653076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/>
              <a:t>Onshore Electrical Generating Units (EGUs)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90EBE973-5F24-D156-8FB7-B3008874A718}"/>
              </a:ext>
            </a:extLst>
          </p:cNvPr>
          <p:cNvSpPr/>
          <p:nvPr/>
        </p:nvSpPr>
        <p:spPr>
          <a:xfrm>
            <a:off x="6360430" y="5215581"/>
            <a:ext cx="2643688" cy="653076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/>
              <a:t>Offshore Wind Farms</a:t>
            </a:r>
          </a:p>
        </p:txBody>
      </p:sp>
    </p:spTree>
    <p:extLst>
      <p:ext uri="{BB962C8B-B14F-4D97-AF65-F5344CB8AC3E}">
        <p14:creationId xmlns:p14="http://schemas.microsoft.com/office/powerpoint/2010/main" val="23045718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10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Baker, Kirk</dc:creator>
  <cp:lastModifiedBy>Baker, Kirk</cp:lastModifiedBy>
  <cp:revision>1</cp:revision>
  <dcterms:created xsi:type="dcterms:W3CDTF">2024-11-18T02:44:46Z</dcterms:created>
  <dcterms:modified xsi:type="dcterms:W3CDTF">2025-02-18T15:29:51Z</dcterms:modified>
</cp:coreProperties>
</file>

<file path=docProps/thumbnail.jpeg>
</file>